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4-1.png>
</file>

<file path=ppt/media/image-5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263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Alertas de Chuva e Alagamentos em São Paulo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6035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cidade de São Paulo enfrenta constantes desafios com chuvas intensas e alagamentos, causando transtornos e riscos para a população. Para combater esse problema, a prefeitura implementou um sistema avançado de sensores de previsão de chuvas e monitoramento de pontos críticos da cidade.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84692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854541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830014"/>
            <a:ext cx="278582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spc="-36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por Erick Domingues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148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Monitoramento de Chuvas: Uma Necessidade Essencial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243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0599" y="3509367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24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Prevenção de Danos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14775"/>
            <a:ext cx="2927747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 sistema eficaz de monitoramento de chuvas permite que a prefeitura e a população se antecipem a eventos climáticos extremos, reduzindo os impactos de alagamentos e enxurradas.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243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8581" y="3509367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2435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Planejamento Estratégico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269105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informações coletadas pelos sensores auxiliam no planejamento de ações preventivas e na alocação de recursos de forma mais eficiente.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Tecnologia de Sensores para Detecção de Chuvas e Alagamentos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Sensores de Chuva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Esses sensores monitoram constantemente o nível de precipitação, enviando dados em tempo real para um centro de controle.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0045"/>
            <a:ext cx="32688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Sensores de Alagamento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Sensores instalados em pontos estratégicos da cidade detectam o nível da água, acionando alertas quando atingem níveis críticos.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16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Locais-Chave para os Sensores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69356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03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Áreas de Risco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194209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Os sensores são instalados em regiões historicamente propensas a alagamentos, permitindo um monitoramento mais eficaz.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69356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703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Pontos Críticos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194209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Viadutos, avenidas e outros locais com propensão a inundações são alvos prioritários para a instalação dos sensores.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2047994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Pontos Estratégicos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4822"/>
            <a:ext cx="70875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Locais como estações de metrô e terminais de ônibus também recebem sensores, visando proteger a infraestrutura e a mobilidade urbana.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47386"/>
            <a:ext cx="60005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Alertas em Tempo Real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51478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03839" y="32514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Mensagens de Alerta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3741896"/>
            <a:ext cx="3041213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Quando os sensores detectam chuvas intensas ou níveis críticos de alagamento, a população recebe alertas em seus smartphones e canais de comunicação.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251478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795516" y="32514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Ações Preventivas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95516" y="3741896"/>
            <a:ext cx="304121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Os alertas permitem que as pessoas se preparem e adotem medidas de segurança, evitando situações de risco.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68018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Disseminação dos Alertas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35566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Aplicativos e Redes Sociais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Os alertas são amplamente divulgados por meio de aplicativos e redes sociais da prefeitura, chegando rapidamente à população.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29628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Integração com Mídias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Parceria com emissoras de TV e rádio também contribui para a disseminação efetiva dos avisos.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7418"/>
            <a:ext cx="63675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Preparando a População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296358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5307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Conscientização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021211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Campanhas de conscientização são essenciais para ensinar a população a interpretar e agir diante dos alertas.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296358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530793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Orientações de Segurança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37554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Dicas sobre como se proteger, evitar áreas de risco e acionar os serviços de emergência são amplamente divulgadas.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96972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314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Ações Comunitárias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21824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Envolvimento da comunidade local na implementação do sistema, fortalecendo a confiança e o engajamento.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0483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1278" y="3055858"/>
            <a:ext cx="5111234" cy="626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spc="-118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Benefícios do Sistema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303770" y="3982641"/>
            <a:ext cx="22860" cy="3699272"/>
          </a:xfrm>
          <a:prstGeom prst="roundRect">
            <a:avLst>
              <a:gd name="adj" fmla="val 368171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6411397" y="4421981"/>
            <a:ext cx="701278" cy="22860"/>
          </a:xfrm>
          <a:prstGeom prst="roundRect">
            <a:avLst>
              <a:gd name="adj" fmla="val 368171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7089815" y="4208026"/>
            <a:ext cx="450771" cy="450771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54835" y="4283035"/>
            <a:ext cx="120610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spc="-71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3708321" y="4183023"/>
            <a:ext cx="2504837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950" b="1" spc="-59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Redução de Danos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01278" y="4616291"/>
            <a:ext cx="5511879" cy="961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sistema de alerta antecipado permite que a população e os órgãos públicos se preparem melhor, diminuindo os prejuízos causados por alagamentos.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517725" y="5423892"/>
            <a:ext cx="701278" cy="22860"/>
          </a:xfrm>
          <a:prstGeom prst="roundRect">
            <a:avLst>
              <a:gd name="adj" fmla="val 368171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7089815" y="5209937"/>
            <a:ext cx="450771" cy="450771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24951" y="5284946"/>
            <a:ext cx="180380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spc="-71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8417243" y="5184934"/>
            <a:ext cx="3136583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59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Preservação da Mobilidade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8417243" y="5618202"/>
            <a:ext cx="5511879" cy="961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 o monitoramento de pontos críticos, é possível manter as principais vias de trânsito operacionais durante eventos climáticos extremos.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411397" y="6421874"/>
            <a:ext cx="701278" cy="22860"/>
          </a:xfrm>
          <a:prstGeom prst="roundRect">
            <a:avLst>
              <a:gd name="adj" fmla="val 368171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7089815" y="6207919"/>
            <a:ext cx="450771" cy="450771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22688" y="6282928"/>
            <a:ext cx="185023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spc="-71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3345180" y="6182916"/>
            <a:ext cx="2867978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950" b="1" spc="-59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Segurança da População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01278" y="6616184"/>
            <a:ext cx="5511879" cy="641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Os avisos em tempo real capacitam os cidadãos a tomar as medidas de proteção necessárias, salvando vidas.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9722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Próximos Passos e Expansão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100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6999" y="3695105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6100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Ampliação da Rede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100512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objetivo é expandir o sistema de sensores para abranger todo o território da cidade de São Paulo.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6100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4981" y="3695105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61009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Integração com Outros Sistemas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454843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Planos futuros incluem a integração do sistema de alertas com outras tecnologias, como semáforos inteligentes e sistemas de drenagem.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2024-11-18T14:42:22Z</dcterms:created>
  <dcterms:modified xsi:type="dcterms:W3CDTF">2024-11-18T14:42:22Z</dcterms:modified>
</cp:coreProperties>
</file>